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0" r:id="rId2"/>
    <p:sldId id="350" r:id="rId3"/>
    <p:sldId id="348" r:id="rId4"/>
    <p:sldId id="264" r:id="rId5"/>
    <p:sldId id="346" r:id="rId6"/>
    <p:sldId id="351" r:id="rId7"/>
    <p:sldId id="352" r:id="rId8"/>
    <p:sldId id="339" r:id="rId9"/>
    <p:sldId id="347" r:id="rId10"/>
    <p:sldId id="354" r:id="rId11"/>
    <p:sldId id="340" r:id="rId12"/>
    <p:sldId id="342" r:id="rId13"/>
    <p:sldId id="349" r:id="rId14"/>
    <p:sldId id="345" r:id="rId15"/>
    <p:sldId id="356" r:id="rId16"/>
    <p:sldId id="343" r:id="rId17"/>
    <p:sldId id="344" r:id="rId18"/>
    <p:sldId id="355" r:id="rId19"/>
    <p:sldId id="341" r:id="rId20"/>
    <p:sldId id="353" r:id="rId21"/>
    <p:sldId id="338" r:id="rId22"/>
    <p:sldId id="2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5C7F1-FD3D-4556-9C54-93CB4592D989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FF769-526E-4419-BBD5-EA456B751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0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C437-43CF-A909-82D6-D1F232E6E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93B6ED-F404-B9E2-9328-738575E18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067238-351C-A9BA-A0A5-E614BCF9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7BA73F-7E65-34CA-7760-886F2CFB3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5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3926-AC50-5383-1800-4C2278D8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AB99AC-D2C0-B5DA-B9C5-32AD4AD6A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CC303F-9D95-6331-A11F-D18B74005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059DB3-28D7-FC1F-4347-3613CC061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73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793C8-073B-7F4C-9C4B-849C7099E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033DEF-DE48-B1DA-69D4-024DC13FC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95DD4E-9CC8-E206-BB3A-D1FA3D80A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5164C-E406-D100-CF6F-2034B05B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96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B0B7A-4D85-7BA7-7FDE-41B5CFFC0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3AE96D-5D55-36D7-A53A-8DDB5DCA9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619075-DE0B-BBDE-3423-7919494AD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D2812C-31E0-9169-61F2-4BCE042A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89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6D125-C5ED-1D56-7FE1-9B1B3F74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7BB22E-7376-9C87-AC21-B5E54D78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0947F2-891C-4348-336E-F062A4FD4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F6E37F-D3C6-4F97-2564-BDDEEF9C8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00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33EE-4C98-052A-0327-5E0F947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7C3965-A679-BA91-AC1B-628419E68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0B51F3-399C-D0B5-4A8D-4747F7EB8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791C71-C915-3E96-CDE3-CCCD0C4DC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93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B2FDC-184F-5FDA-26F6-B7AD63C1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07CEC7-577B-C695-9DCF-30AFD50EF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400A0C-BFB1-B215-D531-4FDBEA1B0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CE9104-DFBD-5B83-9F24-D386E917C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362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35603-7779-CC4C-A638-EFCF4747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B6291F-B692-0608-FAFE-458D9E067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65DBEF-712D-08CA-23FF-9327827BF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623B35-6891-3CE6-A5E8-C5A79E331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5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7E5B-B3AB-DF0D-D7EF-345D954A9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B53661-70DD-4859-7AF2-AEE3A220E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CAE440-D765-AC8D-7710-5CB0F9125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FEBDC3-42CB-DFB8-12BF-30B1C4ED6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16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17E90-28F4-85A2-4180-D0BF550C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F349B0-B7AB-4EEE-D357-C6D54AA9D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6E1808-E8D5-129B-7670-3521DA4D4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B20E22-DE70-0A2C-E833-28982E103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2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E8DEB-6908-7A98-1E92-22C4C0E2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8C3B24-0AF0-4D91-F9E7-D7181C5F5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11F9D9-E403-48C2-8FD8-BEF242058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A58CE-9F94-3AF1-B6C8-655ED0215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741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F789-81EF-7D0A-6CC0-1809EC49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05D670-F14F-2D73-8717-F8013FCAC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6BA8B0-1276-366D-84A7-D95A84E19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38E4B-369F-3BED-3ADF-0D29C8D8A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225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01BC-B9E7-02EE-0850-2BCB6965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E72787-C2E0-B487-C662-4DE264C66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42D52-3AC4-F929-C7A4-B96C5CA86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4C96A-0974-6A70-E1A3-68EC29D5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6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A2E7-BA09-ACD5-A35F-0002565B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EEB75-AA80-418E-8B4A-C027C063D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02627B-A45B-BB93-8A60-4EEC00C93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0E12B-1B8B-4639-6F19-E65234E29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67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7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6FD53-DE75-6AD9-AE58-F2BAB6A0B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C44812-3F67-7D44-51CE-7765DD62F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0197C5-F9C5-F798-4571-13245DC97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8A68C9-001D-9EE4-6674-6D7A1C595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2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2EA2-6C66-20C9-F79E-676D10A2A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907443-CCBA-C6A8-A649-729230BE6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54B4A2-E619-FC58-A4D3-F3466540F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2EC57-4E20-C1F3-20C5-7CCF09CDD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617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D4B6-658C-288B-2814-9BF5078B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58B558-9C04-F449-8967-FBE45AC65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B001DF-3053-129A-82E2-3702196BA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F8B2F-8D7A-5453-54DD-2FB6A50E6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756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83CFB-B19B-40F7-FD4C-F9AFC251D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728D87-5B9C-758E-2374-CA308E690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4DF529-FB29-77F2-26A5-FDF440DE1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3FBFC2-401C-D9EE-6DEB-E66A7B8E3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91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FC57-F7D3-F4FD-B928-68281B7C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7E4AFA-C091-EA06-AE46-2B5A6E5F3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930972-F141-EE9F-6901-CB4162CAC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BF0C0-8EE0-72C1-FE6A-86D029ECF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4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6A4F-1CDB-C8EA-0BA3-7563F734D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74A969-A876-E2A1-F10F-6821E8ADB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B018A-6AD2-7E4B-63E9-F729F178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1BF64-48D7-891E-F9B1-87F159D4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4B31F-72E3-C822-D664-2264F687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1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A0267-D75F-1D26-4A22-5FE5FF4E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8E426-FFE7-BF14-CFC2-B9A95E9B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BAC4E-90DC-537E-A53D-31EF212F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EA6F-AF15-0EA8-C4F2-17E0CA2A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BABB6-2DF8-7B64-397E-CC42BF56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6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2A0C25-A45E-6FDA-3E4E-547B9544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BDF0F7-51DE-B0DB-560B-0ABF3BEE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D25B2-517E-BCE0-9A52-DF540F81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5D77A-A382-82BD-68F9-D11A6A45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F2FDF-62E5-2BA9-1512-8AEA0F41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9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EDF6-7FE9-C966-67D4-AC82ECF4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27202-11FC-0874-6770-E99E8BB1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9C8BB-6D5D-A5F6-24A4-E19A8714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A2099-3B0C-9E47-BD37-427D07D6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2D5FF-02B1-9C6E-9369-03A254A1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9D2E0-E61A-E495-5202-CEA7D847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D48066-E24D-B54F-46A2-EC958220F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682D9-EE8C-C3EC-A284-9ED7A676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290E7-4F93-E368-3266-BA201ADF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DE96A-C8BE-9703-8D64-AF52A66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4EAC-94B9-C8E6-6281-5C12C0C5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108EB-549C-69CB-F587-2CEB3D937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73CE8-F60C-883E-5645-E486C766E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BCD5-9882-8D70-97A0-B739D76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BDC40-DE5D-0C11-9ECD-215EE9DE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94F8D-5E06-A2C6-C9CD-DE53DCE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9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C952E-9655-5018-E3B3-46A5DFDD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98990-31BC-9799-ECF6-CE950AE2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9CDC5-3ADE-BF3B-A232-1E58F840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CB3D8C-1B33-BF0E-C727-F1702D0E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356E46-CD1E-A4AD-729E-C1BCB105D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461EF7-0DE5-A4D6-1B92-C891010B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3AF30-E88E-2AC3-8593-31E8B256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D98CF6-B55A-6719-5E8A-EC150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244E8-607A-D2AD-514F-59644B50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00C2E-3B1F-9825-557A-1BBC5DE7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F4E3A-D861-F558-B375-8D42788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F30B3C-CAF0-1CDF-F0C6-F556CC5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C3080B-5224-785B-C254-7BF5973A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81BBBF-3D9A-3CDC-9814-95F3B235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F0F71-4C21-616F-C751-B6108A72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8E5A5-382A-E2A9-2092-CC46BF98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FB045-3F58-EBFE-64FD-877BB9E1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74B62-5DDC-B59C-2D69-2EB643A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74E165-83AD-51BF-B9D8-19751266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5B2BD5-E677-A9AA-AFCA-ACAE265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B8956-8A67-8BC3-DE79-9ED14E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BA41-9687-F57F-B8D9-D27208B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F3631F-E5E0-BB36-189D-659CE3A75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D7A9F-18D7-A5C6-73DB-EB031FD5E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3499A-D383-370F-06C4-F24E7A26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6B0CC2-BE52-ECDE-A0F8-21B2A747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3ED36-03F7-4DB9-5CDC-A843BF4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A12C3E-FB6E-2473-D7B7-4180FB37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61D2FF-DF34-1C3B-9733-58E21361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31DD0-7398-56D2-3C19-A3BFCC5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A6DEE-6B3E-AC9D-0A88-C764C618C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3364-91A6-B334-0E6B-744AB9476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CA5-6A3F-920C-A263-0577E18E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E78B813-D990-F856-A381-457A4FA509E2}"/>
              </a:ext>
            </a:extLst>
          </p:cNvPr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5C5945-E3FD-11F0-B398-8592A805C95A}"/>
              </a:ext>
            </a:extLst>
          </p:cNvPr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052D91-F574-C694-4C62-8F0ACC79E941}"/>
                </a:ext>
              </a:extLst>
            </p:cNvPr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D2647A4-F91B-5F8D-8D49-054194169CB7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47836F-582D-87CD-92A8-7485778C496F}"/>
                </a:ext>
              </a:extLst>
            </p:cNvPr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FF5A6F-26EA-39F1-05B8-91546979EC75}"/>
              </a:ext>
            </a:extLst>
          </p:cNvPr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AEE76ADD-1F5A-83E2-A559-67BF99D282BD}"/>
                </a:ext>
              </a:extLst>
            </p:cNvPr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11A2B2A-6784-6E3A-2371-2A5E26D19B6B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3470E0E-74CF-8421-368A-E0DF3E5584A1}"/>
                </a:ext>
              </a:extLst>
            </p:cNvPr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A9EDFF-9FE1-0FFA-F38D-D03E8232BD87}"/>
              </a:ext>
            </a:extLst>
          </p:cNvPr>
          <p:cNvSpPr txBox="1"/>
          <p:nvPr/>
        </p:nvSpPr>
        <p:spPr>
          <a:xfrm>
            <a:off x="613764" y="2042274"/>
            <a:ext cx="11275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计算机考研</a:t>
            </a:r>
            <a:r>
              <a:rPr lang="en-US" altLang="zh-CN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408  </a:t>
            </a:r>
            <a:r>
              <a:rPr lang="zh-CN" altLang="en-US" sz="5200" dirty="0">
                <a:solidFill>
                  <a:srgbClr val="2E75B6"/>
                </a:solidFill>
                <a:latin typeface="Source Han Sans CN Bold"/>
                <a:ea typeface="Source Han Sans CN Bold"/>
                <a:cs typeface="Source Han Sans CN Bold"/>
              </a:rPr>
              <a:t>历年真题  分章节精讲</a:t>
            </a:r>
            <a:endParaRPr lang="zh-CN" altLang="en-US" sz="5200" dirty="0">
              <a:solidFill>
                <a:srgbClr val="2E75B6"/>
              </a:solidFill>
              <a:uFillTx/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D6E7EA-BD7A-FA8A-C2CE-9D0C6AF66BC0}"/>
              </a:ext>
            </a:extLst>
          </p:cNvPr>
          <p:cNvSpPr txBox="1"/>
          <p:nvPr/>
        </p:nvSpPr>
        <p:spPr>
          <a:xfrm>
            <a:off x="1896940" y="3148351"/>
            <a:ext cx="839684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7200" spc="100" dirty="0">
                <a:solidFill>
                  <a:srgbClr val="2E75B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Source Han Sans CN Bold"/>
                <a:sym typeface="+mn-ea"/>
              </a:rPr>
              <a:t>计算机网络篇</a:t>
            </a:r>
            <a:endParaRPr lang="zh-CN" altLang="en-US" sz="7200" spc="100" dirty="0">
              <a:solidFill>
                <a:srgbClr val="2E75B6"/>
              </a:solidFill>
              <a:uFillTx/>
              <a:latin typeface="华文行楷" panose="02010800040101010101" pitchFamily="2" charset="-122"/>
              <a:ea typeface="华文行楷" panose="02010800040101010101" pitchFamily="2" charset="-122"/>
              <a:cs typeface="Source Han Sans CN Bold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D37436-6ED1-71B0-8C74-4571F5217618}"/>
              </a:ext>
            </a:extLst>
          </p:cNvPr>
          <p:cNvGrpSpPr/>
          <p:nvPr/>
        </p:nvGrpSpPr>
        <p:grpSpPr>
          <a:xfrm>
            <a:off x="8208034" y="1361900"/>
            <a:ext cx="2810510" cy="475615"/>
            <a:chOff x="7394" y="7810"/>
            <a:chExt cx="4426" cy="749"/>
          </a:xfrm>
        </p:grpSpPr>
        <p:sp>
          <p:nvSpPr>
            <p:cNvPr id="5" name="圆角矩形 41">
              <a:extLst>
                <a:ext uri="{FF2B5EF4-FFF2-40B4-BE49-F238E27FC236}">
                  <a16:creationId xmlns:a16="http://schemas.microsoft.com/office/drawing/2014/main" id="{96566F9A-F92E-FB1D-2560-C14BD1A92881}"/>
                </a:ext>
              </a:extLst>
            </p:cNvPr>
            <p:cNvSpPr/>
            <p:nvPr/>
          </p:nvSpPr>
          <p:spPr>
            <a:xfrm>
              <a:off x="7394" y="7854"/>
              <a:ext cx="4426" cy="705"/>
            </a:xfrm>
            <a:prstGeom prst="roundRect">
              <a:avLst>
                <a:gd name="adj" fmla="val 50000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E75B6"/>
                </a:solidFill>
                <a:latin typeface="Source Han Sans CN Bold"/>
                <a:ea typeface="Source Han Sans CN Bold"/>
                <a:cs typeface="思源黑体 Medium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CA502A-6E48-805A-FA42-B46427B06C1E}"/>
                </a:ext>
              </a:extLst>
            </p:cNvPr>
            <p:cNvSpPr txBox="1"/>
            <p:nvPr/>
          </p:nvSpPr>
          <p:spPr>
            <a:xfrm>
              <a:off x="7838" y="7810"/>
              <a:ext cx="3539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spc="300" dirty="0">
                  <a:solidFill>
                    <a:schemeClr val="bg1"/>
                  </a:solidFill>
                  <a:uFillTx/>
                  <a:latin typeface="Source Han Sans CN Bold"/>
                  <a:ea typeface="Source Han Sans CN Bold"/>
                  <a:cs typeface="Source Han Sans CN Bold"/>
                  <a:sym typeface="+mn-ea"/>
                </a:rPr>
                <a:t>主讲人：</a:t>
              </a:r>
              <a:r>
                <a:rPr lang="zh-CN" altLang="en-US" sz="2000" spc="300" dirty="0">
                  <a:solidFill>
                    <a:schemeClr val="bg1"/>
                  </a:solidFill>
                  <a:latin typeface="Source Han Sans CN Bold"/>
                  <a:ea typeface="Source Han Sans CN Bold"/>
                  <a:cs typeface="Source Han Sans CN Bold"/>
                  <a:sym typeface="+mn-ea"/>
                </a:rPr>
                <a:t>半幺郎</a:t>
              </a:r>
              <a:endParaRPr lang="en-US" altLang="zh-CN" sz="2000" spc="300" dirty="0">
                <a:solidFill>
                  <a:schemeClr val="bg1"/>
                </a:solidFill>
                <a:uFillTx/>
                <a:latin typeface="Source Han Sans CN Bold"/>
                <a:ea typeface="Source Han Sans CN Bold"/>
                <a:cs typeface="Source Han Sans CN Bold"/>
                <a:sym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65F220-0B80-543B-F893-4F30A595C5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49447" y="4712337"/>
            <a:ext cx="5691834" cy="1251372"/>
            <a:chOff x="3157660" y="2413262"/>
            <a:chExt cx="5714068" cy="174708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7FC33FB-7F48-339D-044B-75FD4FC17C82}"/>
                </a:ext>
              </a:extLst>
            </p:cNvPr>
            <p:cNvGrpSpPr/>
            <p:nvPr/>
          </p:nvGrpSpPr>
          <p:grpSpPr>
            <a:xfrm>
              <a:off x="3157660" y="2413262"/>
              <a:ext cx="5714068" cy="1747082"/>
              <a:chOff x="3157660" y="2413262"/>
              <a:chExt cx="5714068" cy="1747082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05ADC444-5000-6459-5D66-09B2F290D3B4}"/>
                  </a:ext>
                </a:extLst>
              </p:cNvPr>
              <p:cNvSpPr/>
              <p:nvPr/>
            </p:nvSpPr>
            <p:spPr>
              <a:xfrm>
                <a:off x="3157660" y="2537480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F98A2E29-BF38-9AEA-5220-6F4DD4CEC73E}"/>
                  </a:ext>
                </a:extLst>
              </p:cNvPr>
              <p:cNvSpPr/>
              <p:nvPr/>
            </p:nvSpPr>
            <p:spPr>
              <a:xfrm>
                <a:off x="5670289" y="2900158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A4D2293-A4D3-C433-9CEA-820517EC64C3}"/>
                  </a:ext>
                </a:extLst>
              </p:cNvPr>
              <p:cNvCxnSpPr/>
              <p:nvPr/>
            </p:nvCxnSpPr>
            <p:spPr>
              <a:xfrm>
                <a:off x="4040951" y="2413262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0" scaled="1"/>
                  <a:tileRect/>
                </a:gradFill>
                <a:head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DB0B33E4-0760-FF43-E0C7-22F1B0A1185C}"/>
                  </a:ext>
                </a:extLst>
              </p:cNvPr>
              <p:cNvCxnSpPr/>
              <p:nvPr/>
            </p:nvCxnSpPr>
            <p:spPr>
              <a:xfrm>
                <a:off x="6096000" y="4160344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10800000" scaled="1"/>
                  <a:tileRect/>
                </a:gradFill>
                <a:headEnd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F5174D0-225E-20B1-CECD-5F9976C618CA}"/>
                  </a:ext>
                </a:extLst>
              </p:cNvPr>
              <p:cNvSpPr/>
              <p:nvPr/>
            </p:nvSpPr>
            <p:spPr>
              <a:xfrm>
                <a:off x="3283678" y="2707314"/>
                <a:ext cx="5437157" cy="1109333"/>
              </a:xfrm>
              <a:prstGeom prst="parallelogram">
                <a:avLst>
                  <a:gd name="adj" fmla="val 50532"/>
                </a:avLst>
              </a:prstGeom>
              <a:solidFill>
                <a:srgbClr val="FFFFFF"/>
              </a:solidFill>
              <a:ln>
                <a:solidFill>
                  <a:srgbClr val="0057B5"/>
                </a:solidFill>
              </a:ln>
              <a:effectLst>
                <a:outerShdw blurRad="50800" dist="38100" dir="5400000" algn="t" rotWithShape="0">
                  <a:srgbClr val="0057B5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D250318-8D24-7868-3F3C-CEF121A65B56}"/>
                </a:ext>
              </a:extLst>
            </p:cNvPr>
            <p:cNvSpPr txBox="1"/>
            <p:nvPr/>
          </p:nvSpPr>
          <p:spPr>
            <a:xfrm>
              <a:off x="3789782" y="2874465"/>
              <a:ext cx="4513662" cy="6068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ts val="3840"/>
                </a:lnSpc>
              </a:pP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800" b="1" spc="30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  应用层</a:t>
              </a:r>
              <a:endParaRPr lang="en-US" altLang="zh-CN" sz="2800" b="1" spc="300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48CB4-8BEB-90B7-8E28-2DB328CB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209D92-AE62-09B8-F97A-BF61A44C6EA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9552968-B66A-E8CB-E5D6-B1D9FFE5587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333B346-4D2F-2F5E-FF5B-1D6431482BC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49CB058-0493-0F0D-06F6-7AA7D6AEE44A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FTP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4E086C-691D-0F09-B035-A39BB5C1C10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4FEC84-3691-066F-03ED-7C917CB9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90395" y="994730"/>
            <a:ext cx="8201139" cy="30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8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9B67-E619-70C3-25E5-9E853039F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DE7A466-32EE-7576-115B-A8315D7F1C9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601D731-22DF-D7D3-911E-F9311982DE4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BDBB2CE-D495-ABBC-41D1-D162A4C983C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FA15D73-B2E3-C06C-56FE-61CE35A92101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电子邮件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9407FA-7374-CD8A-B26C-51ED879E85D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BC0E0F-9DB9-15CC-91FA-D06D69D4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23" y="994731"/>
            <a:ext cx="7712681" cy="22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48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69E8-EB8C-0166-9904-DD0FDC2E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F351C7F-3A0B-48B1-81AD-01A66879864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420786F-11DE-E442-FC82-DFC79D64ED9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28CD6B1-E373-9474-D6EB-72DD9842DD6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F1E6A2A-B674-AC48-FA59-7F53B51F4E6B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电子邮件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081B7-C9D3-1E98-5B23-016A91BB1FD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1FC39F-BB71-0E16-1A24-B928CCC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61" y="994730"/>
            <a:ext cx="5785961" cy="20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45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7CCE6-C5BB-8444-B5EC-7D313BA3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268E85C-CA14-12CF-BD41-F0912921979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6BBD27F-613E-CC50-3956-02415ECF69F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3D7242D-9FCD-676A-4E2E-A34E3C2AC94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745B859-56E5-D78F-3D52-D1FB5314978E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电子邮件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545225-E939-4C55-0935-FCCA457215E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1723CB-6C0B-82C1-CB19-29D20A01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62" y="1016352"/>
            <a:ext cx="7183077" cy="5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6D49-CBA3-588A-02D7-CF2D21E5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324D87F-F791-CC18-2D9F-A19AA0EFA65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820D66A-AD59-1041-7A72-358A6E4DF0E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C9ECFDB-0FCD-7281-70A7-F1ACCB3AFEE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DFA214A-39AD-FF50-DE8F-7F1AEA6822F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电子邮件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179BB5-FFFB-C84C-3B82-E2031A92AEAB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934D09-D47E-27A0-B87C-E0D48A5F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1" y="994731"/>
            <a:ext cx="6724403" cy="8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7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3252-5687-62E9-1979-1BAAA234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B792503-95C8-A6B1-101E-02526E44996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345D6B9-92EA-0FAD-57B1-9D2F312E679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C036596-B16D-15B2-E310-A52C614BC8C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962808D-58F2-A522-AD95-E8087D8EF739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电子邮件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F09DDD-2D59-F2A9-1D2D-201014DF17C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91E1E-5B1A-2563-4A43-729CF2299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9" y="994730"/>
            <a:ext cx="7715669" cy="17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1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A1BD-4E62-2C34-8D73-6B6405FA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7AB5233-9289-71B9-32A8-A0F607CF7E88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B5E5E51-9D1E-916D-C6E5-D5E03BB90EF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3292B88-045F-3098-CFE3-FB3C726E55B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9083CE4-8365-2777-D059-937C4B04E95D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WWW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90C8E9-F3C7-640D-0E23-AE442CDA2BD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5F7A4-7485-07EF-2EB6-7F041897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08" y="1011588"/>
            <a:ext cx="6845002" cy="5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6F83-019C-ED4F-6F0D-404F15FB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25BEA06-5A7F-BE03-9238-AB2CD42A4B0F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F5860CE-1D49-E8E3-193B-A1446A96B60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2FA3ADF-B0C0-3E4E-6DBB-59E4FC91803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642B8E5-5BF9-FA32-087D-97588192FD5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WWW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610191-EC94-D9E8-7B1F-7CA24A41DC2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F62301-A189-D484-6B0E-9410A3FE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26" y="1042754"/>
            <a:ext cx="4995199" cy="31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63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DB516-F3F0-0465-64B0-2C41C084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CC5FB5-768F-C818-AB60-CDEE7E9BB00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D7226CD-167E-2CA9-84C6-78AD3A7D924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4F86F35-8BD7-27C4-1AC6-34FB1B22AB9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34129E5-D3A0-56AA-8403-A5BAC9F71888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WWW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9B2CAD-8C0F-B35E-655D-0A7D84F8491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345D76-55B1-E6B6-6025-6670408C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50" y="1032509"/>
            <a:ext cx="8045385" cy="14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0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F6D75-E7D2-3262-C8CF-5094F9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DC46C2-364E-FBEE-31E5-6237043DFFD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B7D2FF0-8C75-3B26-5403-5FD98953C2C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2B8BBE3-EC1B-FFE1-6C10-A056FA46D65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73D4DFA-662F-70F3-B601-C68C72C26113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WWW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B429CC-9676-D81C-4290-CEBB672EB5D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2E14D7-C5B9-7BF5-7B42-5BD2BB00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64" y="994730"/>
            <a:ext cx="7528058" cy="4228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3EE0A1-5D9C-5FFC-17B6-DEFBE6C0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87" y="5280049"/>
            <a:ext cx="7472735" cy="7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7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1C60-5E54-D1B8-A7F4-F3381FE8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F0DE3E-1BC0-195D-3224-50FAE9950AF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FD70C24-6A6F-A415-FFAD-21556695C46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1437231-B130-7AE5-E327-37D14068E3A0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4D97B55-B30C-CADE-845F-DBC8C18ADA9D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网络应用模型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D2783B-72E3-353C-017B-A4C234722CD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DB0D53-0BFC-3933-AE54-0B417BF0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79" y="1056430"/>
            <a:ext cx="7138384" cy="15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5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D89F-F685-0068-1C88-F65A4CB0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4B39F12-0680-88B0-EA29-A2AAA546051D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5F6402B-5A15-1866-E0F9-053AA5C2191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80592C5-6922-0862-558E-EF08FC6A852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6F8EAB3-DDD6-A33F-85EF-46014F52B543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WWW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C60F5A-C503-C85C-32EF-4D95FA83A86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E5FAD-1FFF-B5C5-9659-82239B07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14" y="994730"/>
            <a:ext cx="7936973" cy="17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53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F9FF-2C81-6DD9-E751-5A45E487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31F339-DAA3-A58D-CB30-622F4198357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C12A211-0B3B-39E4-BC9C-8B3C1A7A534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AB5B11-4549-9CF3-73CF-11663ABDC87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8C3B7F3-180B-5416-BE61-3D09F758C07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复习建议与命题预测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21AE9-77D5-587F-4D1C-C892FB6E47DB}"/>
              </a:ext>
            </a:extLst>
          </p:cNvPr>
          <p:cNvSpPr txBox="1"/>
          <p:nvPr/>
        </p:nvSpPr>
        <p:spPr>
          <a:xfrm>
            <a:off x="994727" y="1324974"/>
            <a:ext cx="10169522" cy="305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本章的考频不高，在大多数年份中只会出现一道选择题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大题的其中一问，且近些年有与其他层次结合考察的倾向。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主要掌握四个应用层协议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应用：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DNS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FTP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，电子邮件和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WWW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HTTP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具有一定可考性但尚未考过的知识点：端口号，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FTP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数据连接的两种模式，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IMAP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，基于万维网的电子邮件和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HTTPS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24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/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/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49120" y="2488565"/>
            <a:ext cx="8493760" cy="2271395"/>
            <a:chOff x="2912" y="3329"/>
            <a:chExt cx="13376" cy="3577"/>
          </a:xfrm>
        </p:grpSpPr>
        <p:sp>
          <p:nvSpPr>
            <p:cNvPr id="17" name="文本框 16"/>
            <p:cNvSpPr txBox="1"/>
            <p:nvPr/>
          </p:nvSpPr>
          <p:spPr>
            <a:xfrm>
              <a:off x="2912" y="3329"/>
              <a:ext cx="13376" cy="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spc="300" dirty="0">
                  <a:solidFill>
                    <a:srgbClr val="034E92"/>
                  </a:solidFill>
                  <a:uFillTx/>
                  <a:latin typeface="庞门正道标题体"/>
                  <a:ea typeface="庞门正道标题体"/>
                  <a:cs typeface="庞门正道标题体"/>
                </a:rPr>
                <a:t>感谢您的观看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58" y="5675"/>
              <a:ext cx="12681" cy="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如果觉得对你有帮助的话，还请三连支持一下，非常感谢！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有什么建议或者吐槽，欢迎评论或者私聊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up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主，让我们共同进步！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83E389-7339-6B64-9666-24BC38C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03" y="332167"/>
            <a:ext cx="2053752" cy="18046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B0E6-7906-32FF-F180-968917ECC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EE8E73-8201-DCA6-7458-1E04CAA0A22D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85FE9632-7618-7C58-260A-1350E59E480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F8484D1-EC18-4AE9-57B9-D257EC652D2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2AD5B54-4D0A-9003-F4BD-21963CC30CFF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DNS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系统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1CD82B-6F14-868F-3911-CEB255460DA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E4F502-EA31-3516-11F2-46D4017C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40" y="994731"/>
            <a:ext cx="6827151" cy="6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DNS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系统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E636F7-19F0-7AE5-F8B3-EE595DD4D1B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998BF7-F648-369C-DBD3-2F33279E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45" y="994730"/>
            <a:ext cx="9028084" cy="943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E5933-1FBD-B5F8-CC8C-5F9E6D08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C9EAA0A-EB5C-AB5F-7951-12C11407DDA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801880F9-F2F5-4F3E-88F0-59107E06BFDB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E28E170-DBBC-B2F1-5B25-FAECEABFC23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D0F3636-70BB-5205-3F6E-76829CCB6A43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DNS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系统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22EFAF-50A1-047C-48BB-EA67B79647D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1DF848-E0D4-E3EF-C26B-78C29F7C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48" y="994731"/>
            <a:ext cx="8415488" cy="11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8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84AFD-1314-7484-0C0D-7727E06F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189901C-00F4-0CD3-CBBF-13F508EBCAD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AFBE9FE-7B5F-31D1-7F34-60EECD690B1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BBE00E0-7C4C-A79C-DBC3-C4BC3B6E10A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FF033A7-6A1C-4213-22D6-305535E15D25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DNS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系统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DD023C-FB40-C694-7AB0-24DCE816DC3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61D31C-1B4F-F00C-E759-AFBB7DE9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10" y="994731"/>
            <a:ext cx="8105881" cy="41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B3FF-087B-D3D5-639A-787A35656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9FEA6E4-F920-331B-05D6-4F6BE805FF5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8A38AD92-AF7C-61F0-4B6A-31506C3B057B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B5B84ACC-C3D5-2FD1-8A75-7FD02CF7FF7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E1BB084-7330-392C-7B96-C4523E29E370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DNS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系统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6FD36D-A6D2-53F9-6078-571E4C40965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5BB090-4093-BE91-5619-7C6570948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92" y="631771"/>
            <a:ext cx="6937713" cy="60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AF2DF-C0FB-7F6D-3065-9B655449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950A2A-ADFD-BC98-0698-434FBEF260B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38596C8-7288-9795-F392-0632E08B69F0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C9D020E-048B-AB70-F462-210B1ADEB75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EF8B751-2195-6BFA-BE0A-A59580D486EE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FTP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762CD6-5F07-07D7-7B28-B31533211DD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3A2A3-BF0C-0C6C-ECCF-C8CFAD28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902" y="994731"/>
            <a:ext cx="6816785" cy="8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7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CF7CF-731D-192B-260F-99826EEFA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657CA3-7FDC-901B-FC69-77738977A45F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8A1BF46-64F3-D92B-80CC-2DD65D657C1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B93F4104-AE03-BED2-213D-F5395B34415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CD169A9-F630-463D-90F0-6C9B351726B8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FTP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C0489B-5B9E-59C6-8345-17508D9401D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3DB27-2A20-8EB8-F057-A4224F5C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64" y="994730"/>
            <a:ext cx="4608184" cy="14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973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259</Words>
  <Application>Microsoft Office PowerPoint</Application>
  <PresentationFormat>宽屏</PresentationFormat>
  <Paragraphs>72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Source Han Sans CN Bold</vt:lpstr>
      <vt:lpstr>等线</vt:lpstr>
      <vt:lpstr>等线 Light</vt:lpstr>
      <vt:lpstr>仿宋</vt:lpstr>
      <vt:lpstr>黑体</vt:lpstr>
      <vt:lpstr>华文行楷</vt:lpstr>
      <vt:lpstr>楷体</vt:lpstr>
      <vt:lpstr>庞门正道标题体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麟 付</dc:creator>
  <cp:lastModifiedBy>dragon sun</cp:lastModifiedBy>
  <cp:revision>8</cp:revision>
  <dcterms:created xsi:type="dcterms:W3CDTF">2025-09-02T01:32:56Z</dcterms:created>
  <dcterms:modified xsi:type="dcterms:W3CDTF">2025-12-14T10:01:42Z</dcterms:modified>
</cp:coreProperties>
</file>